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92" r:id="rId5"/>
    <p:sldId id="258" r:id="rId6"/>
    <p:sldId id="293" r:id="rId7"/>
    <p:sldId id="29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Agrandir Wide Thin" panose="020B0604020202020204" charset="0"/>
      <p:regular r:id="rId41"/>
    </p:embeddedFont>
    <p:embeddedFont>
      <p:font typeface="Agrandir Wide Thin Bold" panose="020B0604020202020204" charset="0"/>
      <p:regular r:id="rId42"/>
    </p:embeddedFont>
    <p:embeddedFont>
      <p:font typeface="DM Sans" pitchFamily="2" charset="0"/>
      <p:regular r:id="rId43"/>
      <p:bold r:id="rId44"/>
    </p:embeddedFont>
    <p:embeddedFont>
      <p:font typeface="DM Sans Bold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8.svg"/><Relationship Id="rId7" Type="http://schemas.openxmlformats.org/officeDocument/2006/relationships/image" Target="../media/image6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87.jpeg"/><Relationship Id="rId7" Type="http://schemas.openxmlformats.org/officeDocument/2006/relationships/image" Target="../media/image6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32.svg"/><Relationship Id="rId21" Type="http://schemas.openxmlformats.org/officeDocument/2006/relationships/image" Target="../media/image94.svg"/><Relationship Id="rId7" Type="http://schemas.openxmlformats.org/officeDocument/2006/relationships/image" Target="../media/image36.svg"/><Relationship Id="rId12" Type="http://schemas.openxmlformats.org/officeDocument/2006/relationships/image" Target="../media/image48.png"/><Relationship Id="rId17" Type="http://schemas.openxmlformats.org/officeDocument/2006/relationships/image" Target="../media/image78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image" Target="../media/image31.png"/><Relationship Id="rId16" Type="http://schemas.openxmlformats.org/officeDocument/2006/relationships/image" Target="../media/image77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34.sv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46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33.png"/><Relationship Id="rId9" Type="http://schemas.openxmlformats.org/officeDocument/2006/relationships/image" Target="../media/image45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7.svg"/><Relationship Id="rId21" Type="http://schemas.openxmlformats.org/officeDocument/2006/relationships/image" Target="../media/image116.svg"/><Relationship Id="rId7" Type="http://schemas.openxmlformats.org/officeDocument/2006/relationships/image" Target="../media/image20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6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5" Type="http://schemas.openxmlformats.org/officeDocument/2006/relationships/image" Target="../media/image110.svg"/><Relationship Id="rId10" Type="http://schemas.openxmlformats.org/officeDocument/2006/relationships/image" Target="../media/image23.png"/><Relationship Id="rId19" Type="http://schemas.openxmlformats.org/officeDocument/2006/relationships/image" Target="../media/image114.svg"/><Relationship Id="rId4" Type="http://schemas.openxmlformats.org/officeDocument/2006/relationships/image" Target="../media/image11.png"/><Relationship Id="rId9" Type="http://schemas.openxmlformats.org/officeDocument/2006/relationships/image" Target="../media/image26.sv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4.sv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6388" y="-1046123"/>
            <a:ext cx="7211612" cy="7211612"/>
          </a:xfrm>
          <a:custGeom>
            <a:avLst/>
            <a:gdLst/>
            <a:ahLst/>
            <a:cxnLst/>
            <a:rect l="l" t="t" r="r" b="b"/>
            <a:pathLst>
              <a:path w="7211612" h="7211612">
                <a:moveTo>
                  <a:pt x="0" y="0"/>
                </a:moveTo>
                <a:lnTo>
                  <a:pt x="7211612" y="0"/>
                </a:lnTo>
                <a:lnTo>
                  <a:pt x="7211612" y="7211612"/>
                </a:lnTo>
                <a:lnTo>
                  <a:pt x="0" y="721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4392668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479143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9" name="AutoShape 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86955" y="1202751"/>
            <a:ext cx="10875502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How to Use This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9136" y="5974989"/>
            <a:ext cx="5581790" cy="3110357"/>
            <a:chOff x="0" y="0"/>
            <a:chExt cx="7442387" cy="41471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Click on the "Canva" button under this presentation preview.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Start editing your presentation.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You need to sign in to your         Canva account.</a:t>
              </a:r>
            </a:p>
            <a:p>
              <a:pPr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7319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Canva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843" y="5974989"/>
            <a:ext cx="5686395" cy="3500882"/>
            <a:chOff x="0" y="0"/>
            <a:chExt cx="7581860" cy="4667843"/>
          </a:xfrm>
        </p:grpSpPr>
        <p:sp>
          <p:nvSpPr>
            <p:cNvPr id="17" name="TextBox 17"/>
            <p:cNvSpPr txBox="1"/>
            <p:nvPr/>
          </p:nvSpPr>
          <p:spPr>
            <a:xfrm>
              <a:off x="726791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PowerPoint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392"/>
              <a:ext cx="6855068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a PowerPoint template.</a:t>
              </a:r>
            </a:p>
            <a:p>
              <a:pPr marL="453390" lvl="1" indent="-226695" algn="l">
                <a:lnSpc>
                  <a:spcPts val="3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Open the design in Canva.              This will provide you with all the    fonts used and elements used in    this presentation as listed on page 32. Learn more on slide 5.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2050" y="5974989"/>
            <a:ext cx="5601970" cy="3110357"/>
            <a:chOff x="0" y="0"/>
            <a:chExt cx="7469293" cy="4147143"/>
          </a:xfrm>
        </p:grpSpPr>
        <p:sp>
          <p:nvSpPr>
            <p:cNvPr id="20" name="TextBox 20"/>
            <p:cNvSpPr txBox="1"/>
            <p:nvPr/>
          </p:nvSpPr>
          <p:spPr>
            <a:xfrm>
              <a:off x="614225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Google Slides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      a GoogleSlide template.                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This will provide you with all the.  fonts used and elements used in    this presentation as listed on page 32. Learn more on slide 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5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Inexistente.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9676" y="6677844"/>
            <a:ext cx="1102864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Write a closing statement or call-to-action here.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202" y="6875745"/>
            <a:ext cx="18798404" cy="4226454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2818025" y="5567011"/>
            <a:ext cx="12651949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SlidesCarnival 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for the presentation template</a:t>
            </a:r>
          </a:p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Pexels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 for the photos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8025" y="4090636"/>
            <a:ext cx="126519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This presentation template is free for</a:t>
            </a:r>
          </a:p>
          <a:p>
            <a:pPr marL="0" lvl="0" indent="0"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everyone to use thanks to the following: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987624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4124901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Credits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baixa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/média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FFFFFF"/>
                </a:solidFill>
                <a:latin typeface="DM Sans"/>
              </a:rPr>
              <a:t>Dependência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Infraestrutura </a:t>
              </a:r>
              <a:r>
                <a:rPr lang="en-US" sz="2400">
                  <a:solidFill>
                    <a:srgbClr val="47F4F4"/>
                  </a:solidFill>
                  <a:latin typeface="Agrandir Wide Thin Bold"/>
                </a:rPr>
                <a:t>Nuvem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1449</Words>
  <Application>Microsoft Office PowerPoint</Application>
  <PresentationFormat>Custom</PresentationFormat>
  <Paragraphs>391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Agrandir Wide Thin Bold</vt:lpstr>
      <vt:lpstr>Agrandir Wide Thin</vt:lpstr>
      <vt:lpstr>DM Sans</vt:lpstr>
      <vt:lpstr>Calibri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19</cp:revision>
  <dcterms:created xsi:type="dcterms:W3CDTF">2006-08-16T00:00:00Z</dcterms:created>
  <dcterms:modified xsi:type="dcterms:W3CDTF">2024-05-30T14:46:18Z</dcterms:modified>
  <dc:identifier>DAGGqklrA-0</dc:identifier>
</cp:coreProperties>
</file>